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8" r:id="rId6"/>
    <p:sldId id="259" r:id="rId7"/>
    <p:sldId id="284" r:id="rId8"/>
    <p:sldId id="283" r:id="rId9"/>
    <p:sldId id="285" r:id="rId10"/>
    <p:sldId id="27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Eriksen" userId="f5a8b8d0-9833-4b37-ae6d-bef49a802f8d" providerId="ADAL" clId="{D7CFDFB7-C71E-43DC-84F7-5C2DEFD9A76D}"/>
    <pc:docChg chg="custSel addSld delSld modSld">
      <pc:chgData name="Henrik Eriksen" userId="f5a8b8d0-9833-4b37-ae6d-bef49a802f8d" providerId="ADAL" clId="{D7CFDFB7-C71E-43DC-84F7-5C2DEFD9A76D}" dt="2024-11-20T10:42:13.331" v="1028" actId="20577"/>
      <pc:docMkLst>
        <pc:docMk/>
      </pc:docMkLst>
      <pc:sldChg chg="del">
        <pc:chgData name="Henrik Eriksen" userId="f5a8b8d0-9833-4b37-ae6d-bef49a802f8d" providerId="ADAL" clId="{D7CFDFB7-C71E-43DC-84F7-5C2DEFD9A76D}" dt="2024-11-20T10:16:17.768" v="1" actId="2696"/>
        <pc:sldMkLst>
          <pc:docMk/>
          <pc:sldMk cId="645557266" sldId="256"/>
        </pc:sldMkLst>
      </pc:sldChg>
      <pc:sldChg chg="del">
        <pc:chgData name="Henrik Eriksen" userId="f5a8b8d0-9833-4b37-ae6d-bef49a802f8d" providerId="ADAL" clId="{D7CFDFB7-C71E-43DC-84F7-5C2DEFD9A76D}" dt="2024-11-20T10:21:38.555" v="390" actId="2696"/>
        <pc:sldMkLst>
          <pc:docMk/>
          <pc:sldMk cId="768681171" sldId="257"/>
        </pc:sldMkLst>
      </pc:sldChg>
      <pc:sldChg chg="del">
        <pc:chgData name="Henrik Eriksen" userId="f5a8b8d0-9833-4b37-ae6d-bef49a802f8d" providerId="ADAL" clId="{D7CFDFB7-C71E-43DC-84F7-5C2DEFD9A76D}" dt="2024-11-20T10:21:48.552" v="393" actId="2696"/>
        <pc:sldMkLst>
          <pc:docMk/>
          <pc:sldMk cId="1394588203" sldId="260"/>
        </pc:sldMkLst>
      </pc:sldChg>
      <pc:sldChg chg="del">
        <pc:chgData name="Henrik Eriksen" userId="f5a8b8d0-9833-4b37-ae6d-bef49a802f8d" providerId="ADAL" clId="{D7CFDFB7-C71E-43DC-84F7-5C2DEFD9A76D}" dt="2024-11-20T10:21:02.394" v="379" actId="2696"/>
        <pc:sldMkLst>
          <pc:docMk/>
          <pc:sldMk cId="509129684" sldId="261"/>
        </pc:sldMkLst>
      </pc:sldChg>
      <pc:sldChg chg="del">
        <pc:chgData name="Henrik Eriksen" userId="f5a8b8d0-9833-4b37-ae6d-bef49a802f8d" providerId="ADAL" clId="{D7CFDFB7-C71E-43DC-84F7-5C2DEFD9A76D}" dt="2024-11-20T10:21:25.488" v="385" actId="2696"/>
        <pc:sldMkLst>
          <pc:docMk/>
          <pc:sldMk cId="1635142059" sldId="266"/>
        </pc:sldMkLst>
      </pc:sldChg>
      <pc:sldChg chg="del">
        <pc:chgData name="Henrik Eriksen" userId="f5a8b8d0-9833-4b37-ae6d-bef49a802f8d" providerId="ADAL" clId="{D7CFDFB7-C71E-43DC-84F7-5C2DEFD9A76D}" dt="2024-11-20T10:21:21.068" v="384" actId="2696"/>
        <pc:sldMkLst>
          <pc:docMk/>
          <pc:sldMk cId="3599956832" sldId="267"/>
        </pc:sldMkLst>
      </pc:sldChg>
      <pc:sldChg chg="del">
        <pc:chgData name="Henrik Eriksen" userId="f5a8b8d0-9833-4b37-ae6d-bef49a802f8d" providerId="ADAL" clId="{D7CFDFB7-C71E-43DC-84F7-5C2DEFD9A76D}" dt="2024-11-20T10:21:20.247" v="383" actId="2696"/>
        <pc:sldMkLst>
          <pc:docMk/>
          <pc:sldMk cId="1884769768" sldId="268"/>
        </pc:sldMkLst>
      </pc:sldChg>
      <pc:sldChg chg="del">
        <pc:chgData name="Henrik Eriksen" userId="f5a8b8d0-9833-4b37-ae6d-bef49a802f8d" providerId="ADAL" clId="{D7CFDFB7-C71E-43DC-84F7-5C2DEFD9A76D}" dt="2024-11-20T10:21:28.599" v="387" actId="2696"/>
        <pc:sldMkLst>
          <pc:docMk/>
          <pc:sldMk cId="1932509279" sldId="269"/>
        </pc:sldMkLst>
      </pc:sldChg>
      <pc:sldChg chg="del">
        <pc:chgData name="Henrik Eriksen" userId="f5a8b8d0-9833-4b37-ae6d-bef49a802f8d" providerId="ADAL" clId="{D7CFDFB7-C71E-43DC-84F7-5C2DEFD9A76D}" dt="2024-11-20T10:21:17.649" v="381" actId="2696"/>
        <pc:sldMkLst>
          <pc:docMk/>
          <pc:sldMk cId="1839393469" sldId="270"/>
        </pc:sldMkLst>
      </pc:sldChg>
      <pc:sldChg chg="del">
        <pc:chgData name="Henrik Eriksen" userId="f5a8b8d0-9833-4b37-ae6d-bef49a802f8d" providerId="ADAL" clId="{D7CFDFB7-C71E-43DC-84F7-5C2DEFD9A76D}" dt="2024-11-20T10:21:50.167" v="394" actId="2696"/>
        <pc:sldMkLst>
          <pc:docMk/>
          <pc:sldMk cId="1066924451" sldId="271"/>
        </pc:sldMkLst>
      </pc:sldChg>
      <pc:sldChg chg="del">
        <pc:chgData name="Henrik Eriksen" userId="f5a8b8d0-9833-4b37-ae6d-bef49a802f8d" providerId="ADAL" clId="{D7CFDFB7-C71E-43DC-84F7-5C2DEFD9A76D}" dt="2024-11-20T10:21:27.389" v="386" actId="2696"/>
        <pc:sldMkLst>
          <pc:docMk/>
          <pc:sldMk cId="900161381" sldId="272"/>
        </pc:sldMkLst>
      </pc:sldChg>
      <pc:sldChg chg="addSp delSp modSp">
        <pc:chgData name="Henrik Eriksen" userId="f5a8b8d0-9833-4b37-ae6d-bef49a802f8d" providerId="ADAL" clId="{D7CFDFB7-C71E-43DC-84F7-5C2DEFD9A76D}" dt="2024-11-20T10:20:57.635" v="378" actId="14100"/>
        <pc:sldMkLst>
          <pc:docMk/>
          <pc:sldMk cId="3612573167" sldId="274"/>
        </pc:sldMkLst>
        <pc:spChg chg="mod">
          <ac:chgData name="Henrik Eriksen" userId="f5a8b8d0-9833-4b37-ae6d-bef49a802f8d" providerId="ADAL" clId="{D7CFDFB7-C71E-43DC-84F7-5C2DEFD9A76D}" dt="2024-11-20T10:16:52.584" v="47" actId="6549"/>
          <ac:spMkLst>
            <pc:docMk/>
            <pc:sldMk cId="3612573167" sldId="274"/>
            <ac:spMk id="2" creationId="{B6639D65-6957-3CD2-9C62-F1798985530A}"/>
          </ac:spMkLst>
        </pc:spChg>
        <pc:spChg chg="del mod">
          <ac:chgData name="Henrik Eriksen" userId="f5a8b8d0-9833-4b37-ae6d-bef49a802f8d" providerId="ADAL" clId="{D7CFDFB7-C71E-43DC-84F7-5C2DEFD9A76D}" dt="2024-11-20T10:20:21.667" v="368" actId="478"/>
          <ac:spMkLst>
            <pc:docMk/>
            <pc:sldMk cId="3612573167" sldId="274"/>
            <ac:spMk id="4" creationId="{8039E054-5C26-573C-8FF7-A5D01B111F6D}"/>
          </ac:spMkLst>
        </pc:spChg>
        <pc:spChg chg="add mod">
          <ac:chgData name="Henrik Eriksen" userId="f5a8b8d0-9833-4b37-ae6d-bef49a802f8d" providerId="ADAL" clId="{D7CFDFB7-C71E-43DC-84F7-5C2DEFD9A76D}" dt="2024-11-20T10:20:57.635" v="378" actId="14100"/>
          <ac:spMkLst>
            <pc:docMk/>
            <pc:sldMk cId="3612573167" sldId="274"/>
            <ac:spMk id="5" creationId="{871B930A-4DE4-4BA9-B84C-9401F9C21DB5}"/>
          </ac:spMkLst>
        </pc:spChg>
      </pc:sldChg>
      <pc:sldChg chg="del">
        <pc:chgData name="Henrik Eriksen" userId="f5a8b8d0-9833-4b37-ae6d-bef49a802f8d" providerId="ADAL" clId="{D7CFDFB7-C71E-43DC-84F7-5C2DEFD9A76D}" dt="2024-11-20T10:21:19.383" v="382" actId="2696"/>
        <pc:sldMkLst>
          <pc:docMk/>
          <pc:sldMk cId="3753639051" sldId="275"/>
        </pc:sldMkLst>
      </pc:sldChg>
      <pc:sldChg chg="del">
        <pc:chgData name="Henrik Eriksen" userId="f5a8b8d0-9833-4b37-ae6d-bef49a802f8d" providerId="ADAL" clId="{D7CFDFB7-C71E-43DC-84F7-5C2DEFD9A76D}" dt="2024-11-20T10:21:37.438" v="389" actId="2696"/>
        <pc:sldMkLst>
          <pc:docMk/>
          <pc:sldMk cId="4119771882" sldId="276"/>
        </pc:sldMkLst>
      </pc:sldChg>
      <pc:sldChg chg="del">
        <pc:chgData name="Henrik Eriksen" userId="f5a8b8d0-9833-4b37-ae6d-bef49a802f8d" providerId="ADAL" clId="{D7CFDFB7-C71E-43DC-84F7-5C2DEFD9A76D}" dt="2024-11-20T10:21:43.564" v="391" actId="2696"/>
        <pc:sldMkLst>
          <pc:docMk/>
          <pc:sldMk cId="1575008340" sldId="278"/>
        </pc:sldMkLst>
      </pc:sldChg>
      <pc:sldChg chg="del">
        <pc:chgData name="Henrik Eriksen" userId="f5a8b8d0-9833-4b37-ae6d-bef49a802f8d" providerId="ADAL" clId="{D7CFDFB7-C71E-43DC-84F7-5C2DEFD9A76D}" dt="2024-11-20T10:21:44.970" v="392" actId="2696"/>
        <pc:sldMkLst>
          <pc:docMk/>
          <pc:sldMk cId="4062489396" sldId="280"/>
        </pc:sldMkLst>
      </pc:sldChg>
      <pc:sldChg chg="del">
        <pc:chgData name="Henrik Eriksen" userId="f5a8b8d0-9833-4b37-ae6d-bef49a802f8d" providerId="ADAL" clId="{D7CFDFB7-C71E-43DC-84F7-5C2DEFD9A76D}" dt="2024-11-20T10:21:35.871" v="388" actId="2696"/>
        <pc:sldMkLst>
          <pc:docMk/>
          <pc:sldMk cId="2370201080" sldId="281"/>
        </pc:sldMkLst>
      </pc:sldChg>
      <pc:sldChg chg="del">
        <pc:chgData name="Henrik Eriksen" userId="f5a8b8d0-9833-4b37-ae6d-bef49a802f8d" providerId="ADAL" clId="{D7CFDFB7-C71E-43DC-84F7-5C2DEFD9A76D}" dt="2024-11-20T10:16:24.804" v="2" actId="2696"/>
        <pc:sldMkLst>
          <pc:docMk/>
          <pc:sldMk cId="585148750" sldId="282"/>
        </pc:sldMkLst>
      </pc:sldChg>
      <pc:sldChg chg="modSp">
        <pc:chgData name="Henrik Eriksen" userId="f5a8b8d0-9833-4b37-ae6d-bef49a802f8d" providerId="ADAL" clId="{D7CFDFB7-C71E-43DC-84F7-5C2DEFD9A76D}" dt="2024-11-20T10:41:49.043" v="1023" actId="14100"/>
        <pc:sldMkLst>
          <pc:docMk/>
          <pc:sldMk cId="3765324775" sldId="283"/>
        </pc:sldMkLst>
        <pc:picChg chg="mod">
          <ac:chgData name="Henrik Eriksen" userId="f5a8b8d0-9833-4b37-ae6d-bef49a802f8d" providerId="ADAL" clId="{D7CFDFB7-C71E-43DC-84F7-5C2DEFD9A76D}" dt="2024-11-20T10:41:49.043" v="1023" actId="14100"/>
          <ac:picMkLst>
            <pc:docMk/>
            <pc:sldMk cId="3765324775" sldId="283"/>
            <ac:picMk id="5" creationId="{657FF1BB-D917-32F9-648E-743E2C01F05A}"/>
          </ac:picMkLst>
        </pc:picChg>
      </pc:sldChg>
      <pc:sldChg chg="addSp modSp add">
        <pc:chgData name="Henrik Eriksen" userId="f5a8b8d0-9833-4b37-ae6d-bef49a802f8d" providerId="ADAL" clId="{D7CFDFB7-C71E-43DC-84F7-5C2DEFD9A76D}" dt="2024-11-20T10:42:13.331" v="1028" actId="20577"/>
        <pc:sldMkLst>
          <pc:docMk/>
          <pc:sldMk cId="206848074" sldId="284"/>
        </pc:sldMkLst>
        <pc:spChg chg="mod">
          <ac:chgData name="Henrik Eriksen" userId="f5a8b8d0-9833-4b37-ae6d-bef49a802f8d" providerId="ADAL" clId="{D7CFDFB7-C71E-43DC-84F7-5C2DEFD9A76D}" dt="2024-11-20T10:30:20.418" v="436" actId="20577"/>
          <ac:spMkLst>
            <pc:docMk/>
            <pc:sldMk cId="206848074" sldId="284"/>
            <ac:spMk id="2" creationId="{07508086-C7BC-4BAA-A1E1-F44976395E68}"/>
          </ac:spMkLst>
        </pc:spChg>
        <pc:spChg chg="mod">
          <ac:chgData name="Henrik Eriksen" userId="f5a8b8d0-9833-4b37-ae6d-bef49a802f8d" providerId="ADAL" clId="{D7CFDFB7-C71E-43DC-84F7-5C2DEFD9A76D}" dt="2024-11-20T10:42:13.331" v="1028" actId="20577"/>
          <ac:spMkLst>
            <pc:docMk/>
            <pc:sldMk cId="206848074" sldId="284"/>
            <ac:spMk id="3" creationId="{1895A921-46F3-4BE1-B374-F2D6EB44EF9E}"/>
          </ac:spMkLst>
        </pc:spChg>
        <pc:picChg chg="add mod">
          <ac:chgData name="Henrik Eriksen" userId="f5a8b8d0-9833-4b37-ae6d-bef49a802f8d" providerId="ADAL" clId="{D7CFDFB7-C71E-43DC-84F7-5C2DEFD9A76D}" dt="2024-11-20T10:41:56.519" v="1024" actId="14100"/>
          <ac:picMkLst>
            <pc:docMk/>
            <pc:sldMk cId="206848074" sldId="284"/>
            <ac:picMk id="4" creationId="{71125A9B-C215-4769-ACF3-D87DD6F19D05}"/>
          </ac:picMkLst>
        </pc:picChg>
      </pc:sldChg>
      <pc:sldChg chg="del">
        <pc:chgData name="Henrik Eriksen" userId="f5a8b8d0-9833-4b37-ae6d-bef49a802f8d" providerId="ADAL" clId="{D7CFDFB7-C71E-43DC-84F7-5C2DEFD9A76D}" dt="2024-11-20T10:16:29.107" v="3" actId="2696"/>
        <pc:sldMkLst>
          <pc:docMk/>
          <pc:sldMk cId="872009518" sldId="284"/>
        </pc:sldMkLst>
      </pc:sldChg>
      <pc:sldChg chg="del">
        <pc:chgData name="Henrik Eriksen" userId="f5a8b8d0-9833-4b37-ae6d-bef49a802f8d" providerId="ADAL" clId="{D7CFDFB7-C71E-43DC-84F7-5C2DEFD9A76D}" dt="2024-11-20T10:21:14.903" v="380" actId="2696"/>
        <pc:sldMkLst>
          <pc:docMk/>
          <pc:sldMk cId="2869562575" sldId="285"/>
        </pc:sldMkLst>
      </pc:sldChg>
      <pc:sldChg chg="addSp modSp add">
        <pc:chgData name="Henrik Eriksen" userId="f5a8b8d0-9833-4b37-ae6d-bef49a802f8d" providerId="ADAL" clId="{D7CFDFB7-C71E-43DC-84F7-5C2DEFD9A76D}" dt="2024-11-20T10:41:04.865" v="1022" actId="20577"/>
        <pc:sldMkLst>
          <pc:docMk/>
          <pc:sldMk cId="2947383600" sldId="285"/>
        </pc:sldMkLst>
        <pc:spChg chg="mod">
          <ac:chgData name="Henrik Eriksen" userId="f5a8b8d0-9833-4b37-ae6d-bef49a802f8d" providerId="ADAL" clId="{D7CFDFB7-C71E-43DC-84F7-5C2DEFD9A76D}" dt="2024-11-20T10:30:40.386" v="475" actId="20577"/>
          <ac:spMkLst>
            <pc:docMk/>
            <pc:sldMk cId="2947383600" sldId="285"/>
            <ac:spMk id="2" creationId="{4675FB22-0714-476C-96E0-B255ACE76D2F}"/>
          </ac:spMkLst>
        </pc:spChg>
        <pc:spChg chg="mod">
          <ac:chgData name="Henrik Eriksen" userId="f5a8b8d0-9833-4b37-ae6d-bef49a802f8d" providerId="ADAL" clId="{D7CFDFB7-C71E-43DC-84F7-5C2DEFD9A76D}" dt="2024-11-20T10:41:04.865" v="1022" actId="20577"/>
          <ac:spMkLst>
            <pc:docMk/>
            <pc:sldMk cId="2947383600" sldId="285"/>
            <ac:spMk id="3" creationId="{074FB094-E305-4A11-B8BD-9B78B8261058}"/>
          </ac:spMkLst>
        </pc:spChg>
        <pc:picChg chg="add mod">
          <ac:chgData name="Henrik Eriksen" userId="f5a8b8d0-9833-4b37-ae6d-bef49a802f8d" providerId="ADAL" clId="{D7CFDFB7-C71E-43DC-84F7-5C2DEFD9A76D}" dt="2024-11-20T10:38:31.274" v="640" actId="1076"/>
          <ac:picMkLst>
            <pc:docMk/>
            <pc:sldMk cId="2947383600" sldId="285"/>
            <ac:picMk id="4" creationId="{B03DBE4F-731F-43AD-A669-343DDE4F4583}"/>
          </ac:picMkLst>
        </pc:picChg>
      </pc:sldChg>
      <pc:sldChg chg="del">
        <pc:chgData name="Henrik Eriksen" userId="f5a8b8d0-9833-4b37-ae6d-bef49a802f8d" providerId="ADAL" clId="{D7CFDFB7-C71E-43DC-84F7-5C2DEFD9A76D}" dt="2024-11-20T10:16:16.281" v="0" actId="2696"/>
        <pc:sldMkLst>
          <pc:docMk/>
          <pc:sldMk cId="1989673812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ABDB8-2D53-E5BE-91E8-72A0EF1F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F5FE5D5-9B85-E589-893C-C04A182EF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51004F-BBA8-A9E0-267E-A65462AE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7F7BB0-6653-5F67-F715-AE7F9B4F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C2AC0D-556F-3D7C-8173-F4B1C3EE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478AC-5288-2C42-F18A-581CBA96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EF88C4-0C5C-7C91-7754-8451FDA1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0594A1-3CE2-0730-24E0-AC63C253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B5F1AC-721C-1FF6-530F-A27AE3B3A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8FAEE3-9641-8004-6390-80FFDDEB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07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DBA02E9-1201-1F45-9982-7EA67FC14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25FE3A-6F27-1694-08DF-06F1773A1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5103C9-C82D-C926-E916-1ED6CB55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4E9F74-573C-66D7-A2F3-3BE0CC32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2DBD9F-B8A9-1F17-291D-888CFE58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1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3D39-1333-C71A-D398-1CDFA47F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4DDFD3-9680-9198-75B8-88A0992F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195834-35C4-8147-804F-DD6C1AEA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A6F6E9-5798-36AF-23B0-89547C9F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6BAFC8-0D0C-A14A-A27B-E30CED4C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50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DCC5D-18E2-04C4-F3F2-F0DA6137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832B46-5034-8526-7715-BA0C68C70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A9F60C-F21B-9F79-F347-FF44DB89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831B26-2C3E-7084-5E60-87BB327E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BC4EE3-975F-082A-51EA-A167CA13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4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06634-459E-9D29-C26A-ECD62526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6005C9-6BE9-6D3B-C7B1-ECAE58DB6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4334F54-FC65-F699-6889-E319FE8F1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2AACFB-FE71-DC47-E761-EA774235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FEB867-FE58-1E0B-6678-F9E83AC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B041D6-79FE-ECA3-0EEA-2CE39A89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8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27896-7A9E-D985-8B37-91BCF2A4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3524AF-C520-D32B-C0AC-55ED759CF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FD93AC-1CF0-7085-E9EB-015DDD484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BDFCB56-A370-6F48-F85A-C8A1AC913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7935F2D-9FE4-EA51-D9D6-EA72E1C44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C9EBB6-E21A-5D63-85F7-46957A34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903324D-462A-7330-EF4E-1AA85A00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170E7CD-D72F-E620-5833-EA44533B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121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F5D9-B5EE-62F3-00C7-23C9CECE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F794549-7563-672E-049F-DA5A04BC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949144-C203-2AA0-1933-243F258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2976F3-DDF0-7F06-0222-2798B12D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6E69E5-9ACD-644C-2C30-5D351BF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1D54D0-4869-285E-AC3F-BB88439C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C36379-A9F5-2B61-0241-CB1C4674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39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78029-4217-0247-E835-F14C42D6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CA31AC-9108-6C5E-5CD5-27C6D314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D4E159F-28BD-740E-94E7-42009AB2E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3624C6-C0C0-251C-8454-732FBF7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654D7EB-AD56-51A1-A0BA-B2AEF29E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0B3221-B671-AC31-741E-1E8CACDA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1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D3F87-9071-4272-9364-88141B61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0F7547E-86DD-A0EA-2D9E-1B150230C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2C35C1-ACC0-2360-F348-6E32CC822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1572DA-1113-DF81-6114-2F7C731D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B035D5-0EA8-57B9-AA2B-05318F52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468D75-F647-9EC9-F2E0-A6A5375B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17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B40CD5-288C-5FE9-86F5-72BD5B4D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6C3363-8765-22B2-6DF4-B7E21BE1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3CFE90-8DC7-9E6D-C87D-B4F1192F3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C20B-6679-4711-9F55-1B98CB8F105F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47E5E6-9803-216B-2DAA-090279F8E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023135-66A1-975E-540F-03DEF6887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081F-319A-497C-B1E1-75AADFF19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31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1A3B-0EA5-67DE-0FFD-9636E58CB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181"/>
            <a:ext cx="9144000" cy="923781"/>
          </a:xfrm>
        </p:spPr>
        <p:txBody>
          <a:bodyPr>
            <a:normAutofit fontScale="90000"/>
          </a:bodyPr>
          <a:lstStyle/>
          <a:p>
            <a:r>
              <a:rPr lang="da-DK" dirty="0"/>
              <a:t>Central havnen</a:t>
            </a:r>
            <a:br>
              <a:rPr lang="da-DK" dirty="0"/>
            </a:br>
            <a:r>
              <a:rPr lang="da-DK" sz="4000" dirty="0"/>
              <a:t>Forslag til ny løsning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526F0D-F4FC-D0E1-F375-7214E19E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63" y="4761690"/>
            <a:ext cx="384333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1D20-BFBF-1945-4986-26DD4563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144059"/>
            <a:ext cx="10515600" cy="1325563"/>
          </a:xfrm>
        </p:spPr>
        <p:txBody>
          <a:bodyPr/>
          <a:lstStyle/>
          <a:p>
            <a:r>
              <a:rPr lang="da-DK" dirty="0"/>
              <a:t>Nuværende layout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8FA7844-24FD-8366-9524-E2232192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30" y="1178222"/>
            <a:ext cx="8591550" cy="559117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846C12C-7E5D-38CA-D135-40E8641BA9CE}"/>
              </a:ext>
            </a:extLst>
          </p:cNvPr>
          <p:cNvSpPr txBox="1"/>
          <p:nvPr/>
        </p:nvSpPr>
        <p:spPr>
          <a:xfrm>
            <a:off x="55426" y="2678547"/>
            <a:ext cx="2725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Lagt ud til 23 pladser!</a:t>
            </a:r>
          </a:p>
          <a:p>
            <a:r>
              <a:rPr lang="da-DK" sz="3600" dirty="0"/>
              <a:t>I praksis 10-15</a:t>
            </a:r>
          </a:p>
          <a:p>
            <a:endParaRPr lang="da-DK" sz="3600" dirty="0"/>
          </a:p>
          <a:p>
            <a:r>
              <a:rPr lang="da-DK" sz="2000" dirty="0"/>
              <a:t>Dårligt design: Der er for smalt ml. pæle og for kort vende- afstand</a:t>
            </a:r>
          </a:p>
        </p:txBody>
      </p:sp>
    </p:spTree>
    <p:extLst>
      <p:ext uri="{BB962C8B-B14F-4D97-AF65-F5344CB8AC3E}">
        <p14:creationId xmlns:p14="http://schemas.microsoft.com/office/powerpoint/2010/main" val="11678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F3050-41C3-719B-CFB9-0B91CE18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12-15 både benytter hele arealet</a:t>
            </a:r>
          </a:p>
        </p:txBody>
      </p:sp>
      <p:pic>
        <p:nvPicPr>
          <p:cNvPr id="1028" name="2DDAB204-C90B-4743-9AE7-2F268BA638F6" descr="IMG_2183.jpg">
            <a:extLst>
              <a:ext uri="{FF2B5EF4-FFF2-40B4-BE49-F238E27FC236}">
                <a16:creationId xmlns:a16="http://schemas.microsoft.com/office/drawing/2014/main" id="{7B3B1788-4B74-C8F7-C57D-9849D92C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1" y="171529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7D5C8501-FF4C-4A82-96D3-6CA1174EB86E" descr="IMG_2184.jpg">
            <a:extLst>
              <a:ext uri="{FF2B5EF4-FFF2-40B4-BE49-F238E27FC236}">
                <a16:creationId xmlns:a16="http://schemas.microsoft.com/office/drawing/2014/main" id="{27CDD6E3-A508-0AF5-BD4E-A8972631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39" y="219530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7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08086-C7BC-4BAA-A1E1-F4497639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Oversigts-kort</a:t>
            </a:r>
            <a:r>
              <a:rPr lang="da-DK" dirty="0"/>
              <a:t> eksisterende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95A921-46F3-4BE1-B374-F2D6EB44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448627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Kajakker ses</a:t>
            </a:r>
          </a:p>
          <a:p>
            <a:r>
              <a:rPr lang="da-DK" dirty="0"/>
              <a:t>Flydebro i midten</a:t>
            </a:r>
          </a:p>
          <a:p>
            <a:pPr lvl="1"/>
            <a:r>
              <a:rPr lang="da-DK" dirty="0"/>
              <a:t>Fastgjort med pæle</a:t>
            </a:r>
          </a:p>
          <a:p>
            <a:pPr lvl="1"/>
            <a:endParaRPr lang="da-DK" dirty="0"/>
          </a:p>
          <a:p>
            <a:r>
              <a:rPr lang="da-DK" dirty="0"/>
              <a:t>Pæleafstand ca. 2m</a:t>
            </a:r>
          </a:p>
          <a:p>
            <a:r>
              <a:rPr lang="da-DK" dirty="0"/>
              <a:t>Bemærk kvote1</a:t>
            </a:r>
          </a:p>
          <a:p>
            <a:r>
              <a:rPr lang="da-DK" dirty="0"/>
              <a:t>Træbrygger langs</a:t>
            </a:r>
          </a:p>
          <a:p>
            <a:r>
              <a:rPr lang="da-DK" dirty="0"/>
              <a:t>Kanten</a:t>
            </a:r>
          </a:p>
          <a:p>
            <a:r>
              <a:rPr lang="da-DK" dirty="0"/>
              <a:t>Bro til venstre </a:t>
            </a:r>
          </a:p>
          <a:p>
            <a:r>
              <a:rPr lang="da-DK" dirty="0"/>
              <a:t>Kvote 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125A9B-C215-4769-ACF3-D87DD6F1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695" y="1331842"/>
            <a:ext cx="9105129" cy="55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A44F6-4525-4BAB-8AB0-80BAA7A8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365125"/>
            <a:ext cx="2597285" cy="4693258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Nyt forslag:</a:t>
            </a:r>
            <a:br>
              <a:rPr lang="da-DK" sz="2800" dirty="0"/>
            </a:br>
            <a:r>
              <a:rPr lang="da-DK" sz="2800" dirty="0"/>
              <a:t>Der søges godkendelse til dette projekt (med flyttet flydebro)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57FF1BB-D917-32F9-648E-743E2C01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52" y="1020371"/>
            <a:ext cx="8902148" cy="58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2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5FB22-0714-476C-96E0-B255ACE7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 for y-bomme placering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4FB094-E305-4A11-B8BD-9B78B826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Med 7 y-bomme og 16 pladser fås en reel plads bredde på 2,71 meter</a:t>
            </a:r>
          </a:p>
          <a:p>
            <a:r>
              <a:rPr lang="da-DK" dirty="0" err="1"/>
              <a:t>Stykken</a:t>
            </a:r>
            <a:r>
              <a:rPr lang="da-DK" dirty="0"/>
              <a:t> er 46,6 meter langt langs med restauranterne mod nord mellem kvote 1 træbryggerne, som går nord/syd.</a:t>
            </a:r>
          </a:p>
          <a:p>
            <a:r>
              <a:rPr lang="da-DK" dirty="0"/>
              <a:t>Hvis en båd er smallere, kan naboen være bredere</a:t>
            </a:r>
          </a:p>
          <a:p>
            <a:r>
              <a:rPr lang="da-DK" dirty="0"/>
              <a:t>Punkterne venstrey1, ..2 etc. angiver det venstre hjørne, y-bommen skal fastgøres i, hvis denne flugter med pladsens bredde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03DBE4F-731F-43AD-A669-343DDE4F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4591050"/>
            <a:ext cx="90201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39D65-6957-3CD2-9C62-F1798985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Arbejder, der skal udføres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71B930A-4DE4-4BA9-B84C-9401F9C2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029200"/>
          </a:xfrm>
        </p:spPr>
        <p:txBody>
          <a:bodyPr>
            <a:normAutofit/>
          </a:bodyPr>
          <a:lstStyle/>
          <a:p>
            <a:r>
              <a:rPr lang="da-DK" dirty="0"/>
              <a:t>En dykker skærer alle de eksisterende pæle ned som bortskaffes</a:t>
            </a:r>
          </a:p>
          <a:p>
            <a:r>
              <a:rPr lang="da-DK" dirty="0"/>
              <a:t>Træ-bryggen mod restauranterne mod nord forstærkes</a:t>
            </a:r>
          </a:p>
          <a:p>
            <a:r>
              <a:rPr lang="da-DK" dirty="0"/>
              <a:t>Der monteres 6 meter y-bomme på træbryggen mod nord</a:t>
            </a:r>
          </a:p>
          <a:p>
            <a:r>
              <a:rPr lang="da-DK" dirty="0"/>
              <a:t>Flydebroen, som i dag er </a:t>
            </a:r>
            <a:r>
              <a:rPr lang="da-DK" dirty="0" err="1"/>
              <a:t>befæstiget</a:t>
            </a:r>
            <a:r>
              <a:rPr lang="da-DK" dirty="0"/>
              <a:t> mod nord, </a:t>
            </a:r>
            <a:r>
              <a:rPr lang="da-DK" dirty="0" err="1"/>
              <a:t>befæstiges</a:t>
            </a:r>
            <a:r>
              <a:rPr lang="da-DK" dirty="0"/>
              <a:t> mod vest som vist på tegning. I yderenden etableres kæder til bunden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257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29a117-319e-42b4-b57b-d40414fa7c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6BA84184201C4BBC3FFBC1379F14B8" ma:contentTypeVersion="18" ma:contentTypeDescription="Opret et nyt dokument." ma:contentTypeScope="" ma:versionID="64f646591ca64a3b8991bb61f8ca45f2">
  <xsd:schema xmlns:xsd="http://www.w3.org/2001/XMLSchema" xmlns:xs="http://www.w3.org/2001/XMLSchema" xmlns:p="http://schemas.microsoft.com/office/2006/metadata/properties" xmlns:ns3="d7a5f3b6-7568-449b-8859-beb2d1176a96" xmlns:ns4="b729a117-319e-42b4-b57b-d40414fa7c96" targetNamespace="http://schemas.microsoft.com/office/2006/metadata/properties" ma:root="true" ma:fieldsID="e89cb3c9911dcbd9c96ebe61569e7dc2" ns3:_="" ns4:_="">
    <xsd:import namespace="d7a5f3b6-7568-449b-8859-beb2d1176a96"/>
    <xsd:import namespace="b729a117-319e-42b4-b57b-d40414fa7c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f3b6-7568-449b-8859-beb2d1176a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9a117-319e-42b4-b57b-d40414fa7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2AC34-90B7-4185-96F5-D16E96F9A7A8}">
  <ds:schemaRefs>
    <ds:schemaRef ds:uri="http://purl.org/dc/terms/"/>
    <ds:schemaRef ds:uri="http://schemas.microsoft.com/office/2006/documentManagement/types"/>
    <ds:schemaRef ds:uri="d7a5f3b6-7568-449b-8859-beb2d1176a96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729a117-319e-42b4-b57b-d40414fa7c9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8B02ED-547A-4B20-AC11-3686A73D0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D4A6B-1E5B-411C-8B4E-9C1CFE61B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5f3b6-7568-449b-8859-beb2d1176a96"/>
    <ds:schemaRef ds:uri="b729a117-319e-42b4-b57b-d40414fa7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203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Central havnen Forslag til ny løsning </vt:lpstr>
      <vt:lpstr>Nuværende layout</vt:lpstr>
      <vt:lpstr>12-15 både benytter hele arealet</vt:lpstr>
      <vt:lpstr>Oversigts-kort eksisterende</vt:lpstr>
      <vt:lpstr>Nyt forslag: Der søges godkendelse til dette projekt (med flyttet flydebro)</vt:lpstr>
      <vt:lpstr>Detaljer for y-bomme placering</vt:lpstr>
      <vt:lpstr>Arbejder, der skal udføres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Jørgen Rode</dc:creator>
  <cp:lastModifiedBy>heer</cp:lastModifiedBy>
  <cp:revision>27</cp:revision>
  <dcterms:created xsi:type="dcterms:W3CDTF">2023-10-10T12:10:48Z</dcterms:created>
  <dcterms:modified xsi:type="dcterms:W3CDTF">2024-11-20T10:42:31Z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0x0101003E6BA84184201C4BBC3FFBC1379F14B8</vt:lpwstr>
  </property>
</Properties>
</file>